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7/27/21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1.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086885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0868850" cy="4368468"/>
              </a:xfrm>
              <a:prstGeom prst="rect">
                <a:avLst/>
              </a:prstGeom>
              <a:blipFill>
                <a:blip r:embed="rId3"/>
                <a:stretch>
                  <a:fillRect l="-933" t="-870" r="-1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37859" y="127218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37859" y="1272185"/>
                <a:ext cx="11568371" cy="5266727"/>
              </a:xfrm>
              <a:prstGeom prst="rect">
                <a:avLst/>
              </a:prstGeom>
              <a:blipFill>
                <a:blip r:embed="rId3"/>
                <a:stretch>
                  <a:fillRect l="-768" t="-72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Calibri" panose="020F0502020204030204" pitchFamily="34" charset="0"/>
                    <a:ea typeface="Arial" charset="0"/>
                    <a:cs typeface="Calibri" panose="020F0502020204030204" pitchFamily="34"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108"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108" y="1647736"/>
                <a:ext cx="8914564" cy="4827884"/>
              </a:xfrm>
              <a:blipFill>
                <a:blip r:embed="rId3"/>
                <a:stretch>
                  <a:fillRect l="-7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672937" cy="2897530"/>
            <a:chOff x="805685" y="1627562"/>
            <a:chExt cx="2672937"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121467" y="1452506"/>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121467" y="1452506"/>
                <a:ext cx="8437155" cy="4610285"/>
              </a:xfrm>
              <a:prstGeom prst="rect">
                <a:avLst/>
              </a:prstGeom>
              <a:blipFill>
                <a:blip r:embed="rId3"/>
                <a:stretch>
                  <a:fillRect l="-1051" t="-82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94660" cy="369332"/>
            </a:xfrm>
            <a:prstGeom prst="rect">
              <a:avLst/>
            </a:prstGeom>
            <a:noFill/>
          </p:spPr>
          <p:txBody>
            <a:bodyPr wrap="none" rtlCol="0">
              <a:spAutoFit/>
            </a:bodyPr>
            <a:lstStyle/>
            <a:p>
              <a:r>
                <a:rPr lang="en-US" dirty="0"/>
                <a:t>V</a:t>
              </a:r>
              <a:r>
                <a:rPr lang="en-US" baseline="-25000" dirty="0"/>
                <a:t>0</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5587" y="1296466"/>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a:t>
                </a:r>
                <a:r>
                  <a:rPr lang="en-US" b="0">
                    <a:solidFill>
                      <a:srgbClr val="000000"/>
                    </a:solidFill>
                    <a:latin typeface="Calibri"/>
                    <a:cs typeface="Calibri"/>
                    <a:sym typeface="Calibri"/>
                  </a:rPr>
                  <a:t>right.</a:t>
                </a:r>
                <a:endParaRPr lang="en-US" b="0" dirty="0">
                  <a:solidFill>
                    <a:srgbClr val="000000"/>
                  </a:solidFill>
                  <a:latin typeface="Calibri"/>
                  <a:cs typeface="Calibri"/>
                  <a:sym typeface="Calibri"/>
                </a:endParaRP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5587" y="1296466"/>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60345"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60345"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70892"/>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70892"/>
                <a:ext cx="8430478" cy="4863530"/>
              </a:xfrm>
              <a:prstGeom prst="rect">
                <a:avLst/>
              </a:prstGeom>
              <a:blipFill>
                <a:blip r:embed="rId3"/>
                <a:stretch>
                  <a:fillRect l="-120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6038" y="1304737"/>
                <a:ext cx="1103054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Calculate the drain bias current.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6038" y="1304737"/>
                <a:ext cx="11030541" cy="2936740"/>
              </a:xfrm>
              <a:prstGeom prst="rect">
                <a:avLst/>
              </a:prstGeom>
              <a:blipFill>
                <a:blip r:embed="rId3"/>
                <a:stretch>
                  <a:fillRect l="-805" t="-858" r="-92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48127" y="3178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60822" y="1352191"/>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60822" y="1352191"/>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233966"/>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45996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93784" y="1540921"/>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93784" y="1540921"/>
                <a:ext cx="4638844" cy="4821336"/>
              </a:xfrm>
              <a:prstGeom prst="rect">
                <a:avLst/>
              </a:prstGeom>
              <a:blipFill>
                <a:blip r:embed="rId3"/>
                <a:stretch>
                  <a:fillRect l="-2186" t="-525" r="-300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5683</TotalTime>
  <Words>14892</Words>
  <Application>Microsoft Macintosh PowerPoint</Application>
  <PresentationFormat>Widescreen</PresentationFormat>
  <Paragraphs>2687</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789</cp:revision>
  <dcterms:created xsi:type="dcterms:W3CDTF">2021-07-06T18:24:07Z</dcterms:created>
  <dcterms:modified xsi:type="dcterms:W3CDTF">2021-07-27T19:02:20Z</dcterms:modified>
</cp:coreProperties>
</file>